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2810" y="795655"/>
            <a:ext cx="7866380" cy="52666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6215" y="86995"/>
            <a:ext cx="11033125" cy="7404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125" y="59055"/>
            <a:ext cx="10271125" cy="68891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940" y="17145"/>
            <a:ext cx="10646410" cy="71113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-10795"/>
            <a:ext cx="11064240" cy="74206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165" y="31115"/>
            <a:ext cx="10141585" cy="68218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255" y="3175"/>
            <a:ext cx="10370820" cy="6939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760" y="31115"/>
            <a:ext cx="6515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4220" y="6350"/>
            <a:ext cx="10273030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92455" y="-30480"/>
            <a:ext cx="10340340" cy="69189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" y="-141605"/>
            <a:ext cx="12066905" cy="77901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9215" y="3175"/>
            <a:ext cx="11786235" cy="78720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6700" y="114935"/>
            <a:ext cx="10210165" cy="67951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55" y="17145"/>
            <a:ext cx="10810875" cy="72078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270" y="-38735"/>
            <a:ext cx="11355705" cy="74866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3335" y="-52070"/>
            <a:ext cx="10702290" cy="71786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黄浩</cp:lastModifiedBy>
  <cp:revision>23</cp:revision>
  <dcterms:created xsi:type="dcterms:W3CDTF">2018-04-28T00:59:00Z</dcterms:created>
  <dcterms:modified xsi:type="dcterms:W3CDTF">2018-05-02T04:23:11Z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